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notesSlides/notesSlide1.xml" ContentType="application/vnd.openxmlformats-officedocument.presentationml.notesSlid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notesSlides/notesSlide2.xml" ContentType="application/vnd.openxmlformats-officedocument.presentationml.notesSlide+xml"/>
  <Override PartName="/ppt/tags/tag72.xml" ContentType="application/vnd.openxmlformats-officedocument.presentationml.tags+xml"/>
  <Override PartName="/ppt/notesSlides/notesSlide3.xml" ContentType="application/vnd.openxmlformats-officedocument.presentationml.notesSlide+xml"/>
  <Override PartName="/ppt/tags/tag73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8" r:id="rId3"/>
    <p:sldId id="264" r:id="rId4"/>
    <p:sldId id="279" r:id="rId5"/>
    <p:sldId id="280" r:id="rId6"/>
    <p:sldId id="288" r:id="rId7"/>
    <p:sldId id="282" r:id="rId8"/>
    <p:sldId id="284" r:id="rId9"/>
    <p:sldId id="285" r:id="rId10"/>
    <p:sldId id="289" r:id="rId11"/>
  </p:sldIdLst>
  <p:sldSz cx="12192000" cy="6858000"/>
  <p:notesSz cx="6858000" cy="9144000"/>
  <p:embeddedFontLst>
    <p:embeddedFont>
      <p:font typeface="微软雅黑" panose="020B0503020204020204" pitchFamily="34" charset="-122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7941"/>
    <a:srgbClr val="F1A437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63" autoAdjust="0"/>
    <p:restoredTop sz="94660"/>
  </p:normalViewPr>
  <p:slideViewPr>
    <p:cSldViewPr snapToGrid="0">
      <p:cViewPr>
        <p:scale>
          <a:sx n="369" d="100"/>
          <a:sy n="369" d="100"/>
        </p:scale>
        <p:origin x="-7960" y="14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ea typeface="微软雅黑" panose="020B0503020204020204" charset="-122"/>
              </a:rPr>
              <a:t>2022/12/11</a:t>
            </a:fld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ea typeface="微软雅黑" panose="020B0503020204020204" charset="-122"/>
              </a:rPr>
              <a:t>‹#›</a:t>
            </a:fld>
            <a:endParaRPr lang="zh-CN" altLang="en-US"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3"/>
          <p:cNvSpPr/>
          <p:nvPr/>
        </p:nvSpPr>
        <p:spPr>
          <a:xfrm>
            <a:off x="-1066316" y="-4080032"/>
            <a:ext cx="3629421" cy="11247117"/>
          </a:xfrm>
          <a:custGeom>
            <a:avLst/>
            <a:gdLst/>
            <a:ahLst/>
            <a:cxnLst/>
            <a:rect l="l" t="t" r="r" b="b"/>
            <a:pathLst>
              <a:path w="16071" h="49802" extrusionOk="0">
                <a:moveTo>
                  <a:pt x="11090" y="4395"/>
                </a:moveTo>
                <a:lnTo>
                  <a:pt x="11216" y="4437"/>
                </a:lnTo>
                <a:lnTo>
                  <a:pt x="11467" y="4520"/>
                </a:lnTo>
                <a:lnTo>
                  <a:pt x="11676" y="4688"/>
                </a:lnTo>
                <a:lnTo>
                  <a:pt x="11885" y="4939"/>
                </a:lnTo>
                <a:lnTo>
                  <a:pt x="12095" y="5232"/>
                </a:lnTo>
                <a:lnTo>
                  <a:pt x="12262" y="5566"/>
                </a:lnTo>
                <a:lnTo>
                  <a:pt x="12346" y="5901"/>
                </a:lnTo>
                <a:lnTo>
                  <a:pt x="12430" y="6320"/>
                </a:lnTo>
                <a:lnTo>
                  <a:pt x="12430" y="6738"/>
                </a:lnTo>
                <a:lnTo>
                  <a:pt x="12430" y="7240"/>
                </a:lnTo>
                <a:lnTo>
                  <a:pt x="12304" y="7743"/>
                </a:lnTo>
                <a:lnTo>
                  <a:pt x="12178" y="8329"/>
                </a:lnTo>
                <a:lnTo>
                  <a:pt x="11927" y="8956"/>
                </a:lnTo>
                <a:lnTo>
                  <a:pt x="11634" y="9584"/>
                </a:lnTo>
                <a:lnTo>
                  <a:pt x="11258" y="10296"/>
                </a:lnTo>
                <a:lnTo>
                  <a:pt x="10797" y="11091"/>
                </a:lnTo>
                <a:lnTo>
                  <a:pt x="10211" y="11886"/>
                </a:lnTo>
                <a:lnTo>
                  <a:pt x="9584" y="12765"/>
                </a:lnTo>
                <a:lnTo>
                  <a:pt x="8830" y="13685"/>
                </a:lnTo>
                <a:lnTo>
                  <a:pt x="8621" y="11635"/>
                </a:lnTo>
                <a:lnTo>
                  <a:pt x="8496" y="9835"/>
                </a:lnTo>
                <a:lnTo>
                  <a:pt x="8496" y="8329"/>
                </a:lnTo>
                <a:lnTo>
                  <a:pt x="8496" y="7701"/>
                </a:lnTo>
                <a:lnTo>
                  <a:pt x="8537" y="7115"/>
                </a:lnTo>
                <a:lnTo>
                  <a:pt x="8621" y="6613"/>
                </a:lnTo>
                <a:lnTo>
                  <a:pt x="8747" y="6194"/>
                </a:lnTo>
                <a:lnTo>
                  <a:pt x="8914" y="5818"/>
                </a:lnTo>
                <a:lnTo>
                  <a:pt x="9082" y="5483"/>
                </a:lnTo>
                <a:lnTo>
                  <a:pt x="9291" y="5232"/>
                </a:lnTo>
                <a:lnTo>
                  <a:pt x="9500" y="5022"/>
                </a:lnTo>
                <a:lnTo>
                  <a:pt x="9751" y="4813"/>
                </a:lnTo>
                <a:lnTo>
                  <a:pt x="9960" y="4688"/>
                </a:lnTo>
                <a:lnTo>
                  <a:pt x="10170" y="4604"/>
                </a:lnTo>
                <a:lnTo>
                  <a:pt x="10421" y="4520"/>
                </a:lnTo>
                <a:lnTo>
                  <a:pt x="10797" y="4437"/>
                </a:lnTo>
                <a:lnTo>
                  <a:pt x="11090" y="4395"/>
                </a:lnTo>
                <a:close/>
                <a:moveTo>
                  <a:pt x="10756" y="26952"/>
                </a:moveTo>
                <a:lnTo>
                  <a:pt x="11007" y="26994"/>
                </a:lnTo>
                <a:lnTo>
                  <a:pt x="11258" y="27077"/>
                </a:lnTo>
                <a:lnTo>
                  <a:pt x="11509" y="27161"/>
                </a:lnTo>
                <a:lnTo>
                  <a:pt x="11718" y="27286"/>
                </a:lnTo>
                <a:lnTo>
                  <a:pt x="11969" y="27454"/>
                </a:lnTo>
                <a:lnTo>
                  <a:pt x="12178" y="27621"/>
                </a:lnTo>
                <a:lnTo>
                  <a:pt x="12555" y="28040"/>
                </a:lnTo>
                <a:lnTo>
                  <a:pt x="12932" y="28500"/>
                </a:lnTo>
                <a:lnTo>
                  <a:pt x="13225" y="29086"/>
                </a:lnTo>
                <a:lnTo>
                  <a:pt x="13434" y="29672"/>
                </a:lnTo>
                <a:lnTo>
                  <a:pt x="13601" y="30300"/>
                </a:lnTo>
                <a:lnTo>
                  <a:pt x="13727" y="31011"/>
                </a:lnTo>
                <a:lnTo>
                  <a:pt x="13769" y="31681"/>
                </a:lnTo>
                <a:lnTo>
                  <a:pt x="13727" y="32392"/>
                </a:lnTo>
                <a:lnTo>
                  <a:pt x="13559" y="33062"/>
                </a:lnTo>
                <a:lnTo>
                  <a:pt x="13350" y="33731"/>
                </a:lnTo>
                <a:lnTo>
                  <a:pt x="13225" y="34066"/>
                </a:lnTo>
                <a:lnTo>
                  <a:pt x="13057" y="34359"/>
                </a:lnTo>
                <a:lnTo>
                  <a:pt x="12848" y="34652"/>
                </a:lnTo>
                <a:lnTo>
                  <a:pt x="12597" y="34945"/>
                </a:lnTo>
                <a:lnTo>
                  <a:pt x="12388" y="35238"/>
                </a:lnTo>
                <a:lnTo>
                  <a:pt x="12095" y="35489"/>
                </a:lnTo>
                <a:lnTo>
                  <a:pt x="11467" y="31471"/>
                </a:lnTo>
                <a:lnTo>
                  <a:pt x="10756" y="26952"/>
                </a:lnTo>
                <a:close/>
                <a:moveTo>
                  <a:pt x="8496" y="19209"/>
                </a:moveTo>
                <a:lnTo>
                  <a:pt x="8914" y="21762"/>
                </a:lnTo>
                <a:lnTo>
                  <a:pt x="9333" y="24399"/>
                </a:lnTo>
                <a:lnTo>
                  <a:pt x="9040" y="24399"/>
                </a:lnTo>
                <a:lnTo>
                  <a:pt x="8705" y="24441"/>
                </a:lnTo>
                <a:lnTo>
                  <a:pt x="8328" y="24524"/>
                </a:lnTo>
                <a:lnTo>
                  <a:pt x="7910" y="24650"/>
                </a:lnTo>
                <a:lnTo>
                  <a:pt x="7491" y="24817"/>
                </a:lnTo>
                <a:lnTo>
                  <a:pt x="7073" y="25027"/>
                </a:lnTo>
                <a:lnTo>
                  <a:pt x="6612" y="25320"/>
                </a:lnTo>
                <a:lnTo>
                  <a:pt x="6194" y="25654"/>
                </a:lnTo>
                <a:lnTo>
                  <a:pt x="5775" y="26031"/>
                </a:lnTo>
                <a:lnTo>
                  <a:pt x="5357" y="26408"/>
                </a:lnTo>
                <a:lnTo>
                  <a:pt x="5022" y="26868"/>
                </a:lnTo>
                <a:lnTo>
                  <a:pt x="4729" y="27412"/>
                </a:lnTo>
                <a:lnTo>
                  <a:pt x="4604" y="27663"/>
                </a:lnTo>
                <a:lnTo>
                  <a:pt x="4478" y="27998"/>
                </a:lnTo>
                <a:lnTo>
                  <a:pt x="4436" y="28291"/>
                </a:lnTo>
                <a:lnTo>
                  <a:pt x="4353" y="28626"/>
                </a:lnTo>
                <a:lnTo>
                  <a:pt x="4353" y="28960"/>
                </a:lnTo>
                <a:lnTo>
                  <a:pt x="4353" y="29337"/>
                </a:lnTo>
                <a:lnTo>
                  <a:pt x="4394" y="29756"/>
                </a:lnTo>
                <a:lnTo>
                  <a:pt x="4478" y="30174"/>
                </a:lnTo>
                <a:lnTo>
                  <a:pt x="4562" y="30509"/>
                </a:lnTo>
                <a:lnTo>
                  <a:pt x="4729" y="30844"/>
                </a:lnTo>
                <a:lnTo>
                  <a:pt x="4938" y="31137"/>
                </a:lnTo>
                <a:lnTo>
                  <a:pt x="5231" y="31430"/>
                </a:lnTo>
                <a:lnTo>
                  <a:pt x="5524" y="31639"/>
                </a:lnTo>
                <a:lnTo>
                  <a:pt x="5859" y="31806"/>
                </a:lnTo>
                <a:lnTo>
                  <a:pt x="6194" y="31890"/>
                </a:lnTo>
                <a:lnTo>
                  <a:pt x="6571" y="31890"/>
                </a:lnTo>
                <a:lnTo>
                  <a:pt x="7073" y="31806"/>
                </a:lnTo>
                <a:lnTo>
                  <a:pt x="7491" y="31639"/>
                </a:lnTo>
                <a:lnTo>
                  <a:pt x="7826" y="31430"/>
                </a:lnTo>
                <a:lnTo>
                  <a:pt x="8077" y="31179"/>
                </a:lnTo>
                <a:lnTo>
                  <a:pt x="8286" y="30844"/>
                </a:lnTo>
                <a:lnTo>
                  <a:pt x="8412" y="30551"/>
                </a:lnTo>
                <a:lnTo>
                  <a:pt x="8496" y="30174"/>
                </a:lnTo>
                <a:lnTo>
                  <a:pt x="8537" y="29839"/>
                </a:lnTo>
                <a:lnTo>
                  <a:pt x="8496" y="29463"/>
                </a:lnTo>
                <a:lnTo>
                  <a:pt x="8370" y="29170"/>
                </a:lnTo>
                <a:lnTo>
                  <a:pt x="8203" y="28877"/>
                </a:lnTo>
                <a:lnTo>
                  <a:pt x="7993" y="28626"/>
                </a:lnTo>
                <a:lnTo>
                  <a:pt x="7742" y="28416"/>
                </a:lnTo>
                <a:lnTo>
                  <a:pt x="7449" y="28249"/>
                </a:lnTo>
                <a:lnTo>
                  <a:pt x="7115" y="28123"/>
                </a:lnTo>
                <a:lnTo>
                  <a:pt x="6738" y="28123"/>
                </a:lnTo>
                <a:lnTo>
                  <a:pt x="6738" y="27998"/>
                </a:lnTo>
                <a:lnTo>
                  <a:pt x="6947" y="27789"/>
                </a:lnTo>
                <a:lnTo>
                  <a:pt x="7073" y="27621"/>
                </a:lnTo>
                <a:lnTo>
                  <a:pt x="7282" y="27454"/>
                </a:lnTo>
                <a:lnTo>
                  <a:pt x="7575" y="27286"/>
                </a:lnTo>
                <a:lnTo>
                  <a:pt x="7910" y="27077"/>
                </a:lnTo>
                <a:lnTo>
                  <a:pt x="8203" y="26952"/>
                </a:lnTo>
                <a:lnTo>
                  <a:pt x="8496" y="26910"/>
                </a:lnTo>
                <a:lnTo>
                  <a:pt x="8789" y="26868"/>
                </a:lnTo>
                <a:lnTo>
                  <a:pt x="8998" y="26826"/>
                </a:lnTo>
                <a:lnTo>
                  <a:pt x="9416" y="26868"/>
                </a:lnTo>
                <a:lnTo>
                  <a:pt x="9709" y="26952"/>
                </a:lnTo>
                <a:lnTo>
                  <a:pt x="10504" y="31639"/>
                </a:lnTo>
                <a:lnTo>
                  <a:pt x="10881" y="33899"/>
                </a:lnTo>
                <a:lnTo>
                  <a:pt x="11216" y="36075"/>
                </a:lnTo>
                <a:lnTo>
                  <a:pt x="11090" y="36159"/>
                </a:lnTo>
                <a:lnTo>
                  <a:pt x="10672" y="36368"/>
                </a:lnTo>
                <a:lnTo>
                  <a:pt x="10253" y="36493"/>
                </a:lnTo>
                <a:lnTo>
                  <a:pt x="9877" y="36619"/>
                </a:lnTo>
                <a:lnTo>
                  <a:pt x="9458" y="36703"/>
                </a:lnTo>
                <a:lnTo>
                  <a:pt x="9040" y="36786"/>
                </a:lnTo>
                <a:lnTo>
                  <a:pt x="8203" y="36786"/>
                </a:lnTo>
                <a:lnTo>
                  <a:pt x="7826" y="36745"/>
                </a:lnTo>
                <a:lnTo>
                  <a:pt x="7408" y="36703"/>
                </a:lnTo>
                <a:lnTo>
                  <a:pt x="7031" y="36577"/>
                </a:lnTo>
                <a:lnTo>
                  <a:pt x="6654" y="36452"/>
                </a:lnTo>
                <a:lnTo>
                  <a:pt x="6278" y="36326"/>
                </a:lnTo>
                <a:lnTo>
                  <a:pt x="5943" y="36159"/>
                </a:lnTo>
                <a:lnTo>
                  <a:pt x="5566" y="35949"/>
                </a:lnTo>
                <a:lnTo>
                  <a:pt x="5231" y="35698"/>
                </a:lnTo>
                <a:lnTo>
                  <a:pt x="4897" y="35447"/>
                </a:lnTo>
                <a:lnTo>
                  <a:pt x="4604" y="35196"/>
                </a:lnTo>
                <a:lnTo>
                  <a:pt x="4311" y="34903"/>
                </a:lnTo>
                <a:lnTo>
                  <a:pt x="4018" y="34568"/>
                </a:lnTo>
                <a:lnTo>
                  <a:pt x="3767" y="34234"/>
                </a:lnTo>
                <a:lnTo>
                  <a:pt x="3516" y="33857"/>
                </a:lnTo>
                <a:lnTo>
                  <a:pt x="3264" y="33480"/>
                </a:lnTo>
                <a:lnTo>
                  <a:pt x="3055" y="33104"/>
                </a:lnTo>
                <a:lnTo>
                  <a:pt x="2888" y="32685"/>
                </a:lnTo>
                <a:lnTo>
                  <a:pt x="2679" y="32267"/>
                </a:lnTo>
                <a:lnTo>
                  <a:pt x="2553" y="31806"/>
                </a:lnTo>
                <a:lnTo>
                  <a:pt x="2427" y="31346"/>
                </a:lnTo>
                <a:lnTo>
                  <a:pt x="2344" y="30844"/>
                </a:lnTo>
                <a:lnTo>
                  <a:pt x="2260" y="30383"/>
                </a:lnTo>
                <a:lnTo>
                  <a:pt x="2218" y="29881"/>
                </a:lnTo>
                <a:lnTo>
                  <a:pt x="2176" y="29337"/>
                </a:lnTo>
                <a:lnTo>
                  <a:pt x="2218" y="28835"/>
                </a:lnTo>
                <a:lnTo>
                  <a:pt x="2260" y="28165"/>
                </a:lnTo>
                <a:lnTo>
                  <a:pt x="2386" y="27538"/>
                </a:lnTo>
                <a:lnTo>
                  <a:pt x="2553" y="26910"/>
                </a:lnTo>
                <a:lnTo>
                  <a:pt x="2804" y="26324"/>
                </a:lnTo>
                <a:lnTo>
                  <a:pt x="3097" y="25696"/>
                </a:lnTo>
                <a:lnTo>
                  <a:pt x="3432" y="25110"/>
                </a:lnTo>
                <a:lnTo>
                  <a:pt x="3808" y="24524"/>
                </a:lnTo>
                <a:lnTo>
                  <a:pt x="4227" y="23939"/>
                </a:lnTo>
                <a:lnTo>
                  <a:pt x="4687" y="23353"/>
                </a:lnTo>
                <a:lnTo>
                  <a:pt x="5190" y="22767"/>
                </a:lnTo>
                <a:lnTo>
                  <a:pt x="6236" y="21595"/>
                </a:lnTo>
                <a:lnTo>
                  <a:pt x="8496" y="19209"/>
                </a:lnTo>
                <a:close/>
                <a:moveTo>
                  <a:pt x="11341" y="0"/>
                </a:moveTo>
                <a:lnTo>
                  <a:pt x="11090" y="84"/>
                </a:lnTo>
                <a:lnTo>
                  <a:pt x="10756" y="210"/>
                </a:lnTo>
                <a:lnTo>
                  <a:pt x="10463" y="335"/>
                </a:lnTo>
                <a:lnTo>
                  <a:pt x="10211" y="545"/>
                </a:lnTo>
                <a:lnTo>
                  <a:pt x="9919" y="754"/>
                </a:lnTo>
                <a:lnTo>
                  <a:pt x="9709" y="1005"/>
                </a:lnTo>
                <a:lnTo>
                  <a:pt x="9458" y="1298"/>
                </a:lnTo>
                <a:lnTo>
                  <a:pt x="9082" y="1926"/>
                </a:lnTo>
                <a:lnTo>
                  <a:pt x="8998" y="2009"/>
                </a:lnTo>
                <a:lnTo>
                  <a:pt x="8956" y="2135"/>
                </a:lnTo>
                <a:lnTo>
                  <a:pt x="8579" y="2888"/>
                </a:lnTo>
                <a:lnTo>
                  <a:pt x="8537" y="3014"/>
                </a:lnTo>
                <a:lnTo>
                  <a:pt x="8496" y="3097"/>
                </a:lnTo>
                <a:lnTo>
                  <a:pt x="8245" y="3809"/>
                </a:lnTo>
                <a:lnTo>
                  <a:pt x="8035" y="4520"/>
                </a:lnTo>
                <a:lnTo>
                  <a:pt x="7868" y="5148"/>
                </a:lnTo>
                <a:lnTo>
                  <a:pt x="7742" y="5734"/>
                </a:lnTo>
                <a:lnTo>
                  <a:pt x="7617" y="6655"/>
                </a:lnTo>
                <a:lnTo>
                  <a:pt x="7575" y="6989"/>
                </a:lnTo>
                <a:lnTo>
                  <a:pt x="7491" y="7701"/>
                </a:lnTo>
                <a:lnTo>
                  <a:pt x="7449" y="8454"/>
                </a:lnTo>
                <a:lnTo>
                  <a:pt x="7449" y="9333"/>
                </a:lnTo>
                <a:lnTo>
                  <a:pt x="7449" y="10296"/>
                </a:lnTo>
                <a:lnTo>
                  <a:pt x="7617" y="12430"/>
                </a:lnTo>
                <a:lnTo>
                  <a:pt x="7868" y="14815"/>
                </a:lnTo>
                <a:lnTo>
                  <a:pt x="6696" y="16071"/>
                </a:lnTo>
                <a:lnTo>
                  <a:pt x="5524" y="17326"/>
                </a:lnTo>
                <a:lnTo>
                  <a:pt x="4478" y="18624"/>
                </a:lnTo>
                <a:lnTo>
                  <a:pt x="3474" y="19963"/>
                </a:lnTo>
                <a:lnTo>
                  <a:pt x="2637" y="21302"/>
                </a:lnTo>
                <a:lnTo>
                  <a:pt x="2218" y="21972"/>
                </a:lnTo>
                <a:lnTo>
                  <a:pt x="1883" y="22641"/>
                </a:lnTo>
                <a:lnTo>
                  <a:pt x="1549" y="23311"/>
                </a:lnTo>
                <a:lnTo>
                  <a:pt x="1214" y="23980"/>
                </a:lnTo>
                <a:lnTo>
                  <a:pt x="963" y="24692"/>
                </a:lnTo>
                <a:lnTo>
                  <a:pt x="712" y="25361"/>
                </a:lnTo>
                <a:lnTo>
                  <a:pt x="502" y="26031"/>
                </a:lnTo>
                <a:lnTo>
                  <a:pt x="335" y="26659"/>
                </a:lnTo>
                <a:lnTo>
                  <a:pt x="209" y="27328"/>
                </a:lnTo>
                <a:lnTo>
                  <a:pt x="126" y="27998"/>
                </a:lnTo>
                <a:lnTo>
                  <a:pt x="42" y="28626"/>
                </a:lnTo>
                <a:lnTo>
                  <a:pt x="0" y="29295"/>
                </a:lnTo>
                <a:lnTo>
                  <a:pt x="42" y="29923"/>
                </a:lnTo>
                <a:lnTo>
                  <a:pt x="84" y="30551"/>
                </a:lnTo>
                <a:lnTo>
                  <a:pt x="168" y="31179"/>
                </a:lnTo>
                <a:lnTo>
                  <a:pt x="293" y="31764"/>
                </a:lnTo>
                <a:lnTo>
                  <a:pt x="460" y="32350"/>
                </a:lnTo>
                <a:lnTo>
                  <a:pt x="670" y="32936"/>
                </a:lnTo>
                <a:lnTo>
                  <a:pt x="921" y="33522"/>
                </a:lnTo>
                <a:lnTo>
                  <a:pt x="1256" y="34066"/>
                </a:lnTo>
                <a:lnTo>
                  <a:pt x="1590" y="34610"/>
                </a:lnTo>
                <a:lnTo>
                  <a:pt x="1967" y="35112"/>
                </a:lnTo>
                <a:lnTo>
                  <a:pt x="2427" y="35615"/>
                </a:lnTo>
                <a:lnTo>
                  <a:pt x="2888" y="36117"/>
                </a:lnTo>
                <a:lnTo>
                  <a:pt x="3390" y="36535"/>
                </a:lnTo>
                <a:lnTo>
                  <a:pt x="3892" y="36954"/>
                </a:lnTo>
                <a:lnTo>
                  <a:pt x="4436" y="37289"/>
                </a:lnTo>
                <a:lnTo>
                  <a:pt x="4980" y="37582"/>
                </a:lnTo>
                <a:lnTo>
                  <a:pt x="5482" y="37791"/>
                </a:lnTo>
                <a:lnTo>
                  <a:pt x="6027" y="38000"/>
                </a:lnTo>
                <a:lnTo>
                  <a:pt x="6571" y="38167"/>
                </a:lnTo>
                <a:lnTo>
                  <a:pt x="7115" y="38293"/>
                </a:lnTo>
                <a:lnTo>
                  <a:pt x="7659" y="38335"/>
                </a:lnTo>
                <a:lnTo>
                  <a:pt x="8203" y="38377"/>
                </a:lnTo>
                <a:lnTo>
                  <a:pt x="8747" y="38377"/>
                </a:lnTo>
                <a:lnTo>
                  <a:pt x="9291" y="38293"/>
                </a:lnTo>
                <a:lnTo>
                  <a:pt x="9793" y="38209"/>
                </a:lnTo>
                <a:lnTo>
                  <a:pt x="10337" y="38084"/>
                </a:lnTo>
                <a:lnTo>
                  <a:pt x="10839" y="37916"/>
                </a:lnTo>
                <a:lnTo>
                  <a:pt x="11300" y="37707"/>
                </a:lnTo>
                <a:lnTo>
                  <a:pt x="11467" y="38628"/>
                </a:lnTo>
                <a:lnTo>
                  <a:pt x="11593" y="39883"/>
                </a:lnTo>
                <a:lnTo>
                  <a:pt x="11718" y="41306"/>
                </a:lnTo>
                <a:lnTo>
                  <a:pt x="11760" y="42059"/>
                </a:lnTo>
                <a:lnTo>
                  <a:pt x="11760" y="42813"/>
                </a:lnTo>
                <a:lnTo>
                  <a:pt x="11718" y="43524"/>
                </a:lnTo>
                <a:lnTo>
                  <a:pt x="11676" y="44236"/>
                </a:lnTo>
                <a:lnTo>
                  <a:pt x="11593" y="44905"/>
                </a:lnTo>
                <a:lnTo>
                  <a:pt x="11425" y="45491"/>
                </a:lnTo>
                <a:lnTo>
                  <a:pt x="11216" y="46035"/>
                </a:lnTo>
                <a:lnTo>
                  <a:pt x="11090" y="46286"/>
                </a:lnTo>
                <a:lnTo>
                  <a:pt x="10965" y="46495"/>
                </a:lnTo>
                <a:lnTo>
                  <a:pt x="10797" y="46663"/>
                </a:lnTo>
                <a:lnTo>
                  <a:pt x="10630" y="46830"/>
                </a:lnTo>
                <a:lnTo>
                  <a:pt x="10463" y="46956"/>
                </a:lnTo>
                <a:lnTo>
                  <a:pt x="10253" y="47040"/>
                </a:lnTo>
                <a:lnTo>
                  <a:pt x="9667" y="47207"/>
                </a:lnTo>
                <a:lnTo>
                  <a:pt x="9165" y="47291"/>
                </a:lnTo>
                <a:lnTo>
                  <a:pt x="8663" y="47332"/>
                </a:lnTo>
                <a:lnTo>
                  <a:pt x="8245" y="47291"/>
                </a:lnTo>
                <a:lnTo>
                  <a:pt x="7868" y="47165"/>
                </a:lnTo>
                <a:lnTo>
                  <a:pt x="7533" y="47040"/>
                </a:lnTo>
                <a:lnTo>
                  <a:pt x="7240" y="46872"/>
                </a:lnTo>
                <a:lnTo>
                  <a:pt x="7031" y="46705"/>
                </a:lnTo>
                <a:lnTo>
                  <a:pt x="7408" y="46412"/>
                </a:lnTo>
                <a:lnTo>
                  <a:pt x="7575" y="46203"/>
                </a:lnTo>
                <a:lnTo>
                  <a:pt x="7742" y="45993"/>
                </a:lnTo>
                <a:lnTo>
                  <a:pt x="7868" y="45784"/>
                </a:lnTo>
                <a:lnTo>
                  <a:pt x="7993" y="45491"/>
                </a:lnTo>
                <a:lnTo>
                  <a:pt x="8119" y="45240"/>
                </a:lnTo>
                <a:lnTo>
                  <a:pt x="8203" y="44905"/>
                </a:lnTo>
                <a:lnTo>
                  <a:pt x="8286" y="44361"/>
                </a:lnTo>
                <a:lnTo>
                  <a:pt x="8245" y="43817"/>
                </a:lnTo>
                <a:lnTo>
                  <a:pt x="8161" y="43315"/>
                </a:lnTo>
                <a:lnTo>
                  <a:pt x="7952" y="42855"/>
                </a:lnTo>
                <a:lnTo>
                  <a:pt x="7700" y="42394"/>
                </a:lnTo>
                <a:lnTo>
                  <a:pt x="7408" y="42018"/>
                </a:lnTo>
                <a:lnTo>
                  <a:pt x="7031" y="41683"/>
                </a:lnTo>
                <a:lnTo>
                  <a:pt x="6654" y="41432"/>
                </a:lnTo>
                <a:lnTo>
                  <a:pt x="6194" y="41264"/>
                </a:lnTo>
                <a:lnTo>
                  <a:pt x="5734" y="41139"/>
                </a:lnTo>
                <a:lnTo>
                  <a:pt x="5273" y="41097"/>
                </a:lnTo>
                <a:lnTo>
                  <a:pt x="4771" y="41139"/>
                </a:lnTo>
                <a:lnTo>
                  <a:pt x="4311" y="41306"/>
                </a:lnTo>
                <a:lnTo>
                  <a:pt x="4060" y="41432"/>
                </a:lnTo>
                <a:lnTo>
                  <a:pt x="3850" y="41557"/>
                </a:lnTo>
                <a:lnTo>
                  <a:pt x="3599" y="41725"/>
                </a:lnTo>
                <a:lnTo>
                  <a:pt x="3390" y="41934"/>
                </a:lnTo>
                <a:lnTo>
                  <a:pt x="3181" y="42143"/>
                </a:lnTo>
                <a:lnTo>
                  <a:pt x="2971" y="42394"/>
                </a:lnTo>
                <a:lnTo>
                  <a:pt x="2679" y="42813"/>
                </a:lnTo>
                <a:lnTo>
                  <a:pt x="2511" y="43273"/>
                </a:lnTo>
                <a:lnTo>
                  <a:pt x="2344" y="43692"/>
                </a:lnTo>
                <a:lnTo>
                  <a:pt x="2302" y="44152"/>
                </a:lnTo>
                <a:lnTo>
                  <a:pt x="2260" y="44612"/>
                </a:lnTo>
                <a:lnTo>
                  <a:pt x="2302" y="45114"/>
                </a:lnTo>
                <a:lnTo>
                  <a:pt x="2353" y="45394"/>
                </a:lnTo>
                <a:lnTo>
                  <a:pt x="2344" y="45366"/>
                </a:lnTo>
                <a:lnTo>
                  <a:pt x="2358" y="45421"/>
                </a:lnTo>
                <a:lnTo>
                  <a:pt x="2386" y="45575"/>
                </a:lnTo>
                <a:lnTo>
                  <a:pt x="2511" y="46035"/>
                </a:lnTo>
                <a:lnTo>
                  <a:pt x="2595" y="46244"/>
                </a:lnTo>
                <a:lnTo>
                  <a:pt x="2637" y="46370"/>
                </a:lnTo>
                <a:lnTo>
                  <a:pt x="2846" y="46872"/>
                </a:lnTo>
                <a:lnTo>
                  <a:pt x="3097" y="47332"/>
                </a:lnTo>
                <a:lnTo>
                  <a:pt x="3432" y="47793"/>
                </a:lnTo>
                <a:lnTo>
                  <a:pt x="3808" y="48169"/>
                </a:lnTo>
                <a:lnTo>
                  <a:pt x="4185" y="48546"/>
                </a:lnTo>
                <a:lnTo>
                  <a:pt x="4687" y="48923"/>
                </a:lnTo>
                <a:lnTo>
                  <a:pt x="5190" y="49216"/>
                </a:lnTo>
                <a:lnTo>
                  <a:pt x="5734" y="49425"/>
                </a:lnTo>
                <a:lnTo>
                  <a:pt x="6361" y="49634"/>
                </a:lnTo>
                <a:lnTo>
                  <a:pt x="6989" y="49760"/>
                </a:lnTo>
                <a:lnTo>
                  <a:pt x="7700" y="49802"/>
                </a:lnTo>
                <a:lnTo>
                  <a:pt x="8454" y="49802"/>
                </a:lnTo>
                <a:lnTo>
                  <a:pt x="9249" y="49718"/>
                </a:lnTo>
                <a:lnTo>
                  <a:pt x="10086" y="49551"/>
                </a:lnTo>
                <a:lnTo>
                  <a:pt x="10546" y="49425"/>
                </a:lnTo>
                <a:lnTo>
                  <a:pt x="10965" y="49216"/>
                </a:lnTo>
                <a:lnTo>
                  <a:pt x="11341" y="49006"/>
                </a:lnTo>
                <a:lnTo>
                  <a:pt x="11718" y="48755"/>
                </a:lnTo>
                <a:lnTo>
                  <a:pt x="12011" y="48462"/>
                </a:lnTo>
                <a:lnTo>
                  <a:pt x="12304" y="48169"/>
                </a:lnTo>
                <a:lnTo>
                  <a:pt x="12555" y="47793"/>
                </a:lnTo>
                <a:lnTo>
                  <a:pt x="12764" y="47458"/>
                </a:lnTo>
                <a:lnTo>
                  <a:pt x="12974" y="47040"/>
                </a:lnTo>
                <a:lnTo>
                  <a:pt x="13141" y="46621"/>
                </a:lnTo>
                <a:lnTo>
                  <a:pt x="13267" y="46203"/>
                </a:lnTo>
                <a:lnTo>
                  <a:pt x="13392" y="45742"/>
                </a:lnTo>
                <a:lnTo>
                  <a:pt x="13559" y="44780"/>
                </a:lnTo>
                <a:lnTo>
                  <a:pt x="13601" y="43817"/>
                </a:lnTo>
                <a:lnTo>
                  <a:pt x="13643" y="42813"/>
                </a:lnTo>
                <a:lnTo>
                  <a:pt x="13559" y="41808"/>
                </a:lnTo>
                <a:lnTo>
                  <a:pt x="13476" y="40846"/>
                </a:lnTo>
                <a:lnTo>
                  <a:pt x="13308" y="39883"/>
                </a:lnTo>
                <a:lnTo>
                  <a:pt x="13183" y="39004"/>
                </a:lnTo>
                <a:lnTo>
                  <a:pt x="12974" y="38209"/>
                </a:lnTo>
                <a:lnTo>
                  <a:pt x="12639" y="36912"/>
                </a:lnTo>
                <a:lnTo>
                  <a:pt x="13015" y="36619"/>
                </a:lnTo>
                <a:lnTo>
                  <a:pt x="13392" y="36326"/>
                </a:lnTo>
                <a:lnTo>
                  <a:pt x="13769" y="35949"/>
                </a:lnTo>
                <a:lnTo>
                  <a:pt x="14104" y="35615"/>
                </a:lnTo>
                <a:lnTo>
                  <a:pt x="14438" y="35196"/>
                </a:lnTo>
                <a:lnTo>
                  <a:pt x="14731" y="34778"/>
                </a:lnTo>
                <a:lnTo>
                  <a:pt x="14982" y="34359"/>
                </a:lnTo>
                <a:lnTo>
                  <a:pt x="15233" y="33899"/>
                </a:lnTo>
                <a:lnTo>
                  <a:pt x="15485" y="33397"/>
                </a:lnTo>
                <a:lnTo>
                  <a:pt x="15652" y="32894"/>
                </a:lnTo>
                <a:lnTo>
                  <a:pt x="15819" y="32392"/>
                </a:lnTo>
                <a:lnTo>
                  <a:pt x="15945" y="31806"/>
                </a:lnTo>
                <a:lnTo>
                  <a:pt x="16029" y="31220"/>
                </a:lnTo>
                <a:lnTo>
                  <a:pt x="16070" y="30634"/>
                </a:lnTo>
                <a:lnTo>
                  <a:pt x="16070" y="30007"/>
                </a:lnTo>
                <a:lnTo>
                  <a:pt x="16029" y="29337"/>
                </a:lnTo>
                <a:lnTo>
                  <a:pt x="15945" y="28751"/>
                </a:lnTo>
                <a:lnTo>
                  <a:pt x="15777" y="28207"/>
                </a:lnTo>
                <a:lnTo>
                  <a:pt x="15568" y="27663"/>
                </a:lnTo>
                <a:lnTo>
                  <a:pt x="15275" y="27161"/>
                </a:lnTo>
                <a:lnTo>
                  <a:pt x="14941" y="26659"/>
                </a:lnTo>
                <a:lnTo>
                  <a:pt x="14606" y="26240"/>
                </a:lnTo>
                <a:lnTo>
                  <a:pt x="14187" y="25822"/>
                </a:lnTo>
                <a:lnTo>
                  <a:pt x="13769" y="25445"/>
                </a:lnTo>
                <a:lnTo>
                  <a:pt x="13350" y="25152"/>
                </a:lnTo>
                <a:lnTo>
                  <a:pt x="12890" y="24859"/>
                </a:lnTo>
                <a:lnTo>
                  <a:pt x="12430" y="24650"/>
                </a:lnTo>
                <a:lnTo>
                  <a:pt x="11969" y="24441"/>
                </a:lnTo>
                <a:lnTo>
                  <a:pt x="11551" y="24315"/>
                </a:lnTo>
                <a:lnTo>
                  <a:pt x="11090" y="24273"/>
                </a:lnTo>
                <a:lnTo>
                  <a:pt x="10672" y="24231"/>
                </a:lnTo>
                <a:lnTo>
                  <a:pt x="10295" y="24273"/>
                </a:lnTo>
                <a:lnTo>
                  <a:pt x="9835" y="21260"/>
                </a:lnTo>
                <a:lnTo>
                  <a:pt x="9416" y="18289"/>
                </a:lnTo>
                <a:lnTo>
                  <a:pt x="10588" y="16950"/>
                </a:lnTo>
                <a:lnTo>
                  <a:pt x="11174" y="16280"/>
                </a:lnTo>
                <a:lnTo>
                  <a:pt x="11718" y="15569"/>
                </a:lnTo>
                <a:lnTo>
                  <a:pt x="12262" y="14857"/>
                </a:lnTo>
                <a:lnTo>
                  <a:pt x="12764" y="14146"/>
                </a:lnTo>
                <a:lnTo>
                  <a:pt x="13225" y="13392"/>
                </a:lnTo>
                <a:lnTo>
                  <a:pt x="13685" y="12597"/>
                </a:lnTo>
                <a:lnTo>
                  <a:pt x="13978" y="11970"/>
                </a:lnTo>
                <a:lnTo>
                  <a:pt x="14271" y="11342"/>
                </a:lnTo>
                <a:lnTo>
                  <a:pt x="14480" y="10714"/>
                </a:lnTo>
                <a:lnTo>
                  <a:pt x="14689" y="10128"/>
                </a:lnTo>
                <a:lnTo>
                  <a:pt x="14857" y="9500"/>
                </a:lnTo>
                <a:lnTo>
                  <a:pt x="14982" y="8914"/>
                </a:lnTo>
                <a:lnTo>
                  <a:pt x="15108" y="8287"/>
                </a:lnTo>
                <a:lnTo>
                  <a:pt x="15150" y="7701"/>
                </a:lnTo>
                <a:lnTo>
                  <a:pt x="15192" y="7157"/>
                </a:lnTo>
                <a:lnTo>
                  <a:pt x="15233" y="6571"/>
                </a:lnTo>
                <a:lnTo>
                  <a:pt x="15192" y="6027"/>
                </a:lnTo>
                <a:lnTo>
                  <a:pt x="15192" y="5483"/>
                </a:lnTo>
                <a:lnTo>
                  <a:pt x="15108" y="4981"/>
                </a:lnTo>
                <a:lnTo>
                  <a:pt x="15024" y="4478"/>
                </a:lnTo>
                <a:lnTo>
                  <a:pt x="14773" y="3516"/>
                </a:lnTo>
                <a:lnTo>
                  <a:pt x="14480" y="2637"/>
                </a:lnTo>
                <a:lnTo>
                  <a:pt x="14313" y="2260"/>
                </a:lnTo>
                <a:lnTo>
                  <a:pt x="14104" y="1884"/>
                </a:lnTo>
                <a:lnTo>
                  <a:pt x="13894" y="1549"/>
                </a:lnTo>
                <a:lnTo>
                  <a:pt x="13685" y="1256"/>
                </a:lnTo>
                <a:lnTo>
                  <a:pt x="13476" y="963"/>
                </a:lnTo>
                <a:lnTo>
                  <a:pt x="13225" y="712"/>
                </a:lnTo>
                <a:lnTo>
                  <a:pt x="12974" y="503"/>
                </a:lnTo>
                <a:lnTo>
                  <a:pt x="12722" y="335"/>
                </a:lnTo>
                <a:lnTo>
                  <a:pt x="12430" y="168"/>
                </a:lnTo>
                <a:lnTo>
                  <a:pt x="12178" y="84"/>
                </a:lnTo>
                <a:lnTo>
                  <a:pt x="11885" y="0"/>
                </a:lnTo>
                <a:close/>
              </a:path>
            </a:pathLst>
          </a:custGeom>
          <a:solidFill>
            <a:srgbClr val="E9E2BE">
              <a:alpha val="38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7" name="Google Shape;367;p13"/>
          <p:cNvSpPr/>
          <p:nvPr/>
        </p:nvSpPr>
        <p:spPr>
          <a:xfrm>
            <a:off x="8905024" y="491757"/>
            <a:ext cx="2625615" cy="3535908"/>
          </a:xfrm>
          <a:custGeom>
            <a:avLst/>
            <a:gdLst/>
            <a:ahLst/>
            <a:cxnLst/>
            <a:rect l="l" t="t" r="r" b="b"/>
            <a:pathLst>
              <a:path w="13519" h="18206" extrusionOk="0">
                <a:moveTo>
                  <a:pt x="13016" y="2344"/>
                </a:moveTo>
                <a:lnTo>
                  <a:pt x="13016" y="3767"/>
                </a:lnTo>
                <a:lnTo>
                  <a:pt x="4521" y="6027"/>
                </a:lnTo>
                <a:lnTo>
                  <a:pt x="4521" y="4479"/>
                </a:lnTo>
                <a:lnTo>
                  <a:pt x="13016" y="2344"/>
                </a:lnTo>
                <a:close/>
                <a:moveTo>
                  <a:pt x="13477" y="1"/>
                </a:moveTo>
                <a:lnTo>
                  <a:pt x="13016" y="126"/>
                </a:lnTo>
                <a:lnTo>
                  <a:pt x="4479" y="2093"/>
                </a:lnTo>
                <a:lnTo>
                  <a:pt x="4019" y="2219"/>
                </a:lnTo>
                <a:lnTo>
                  <a:pt x="4019" y="4604"/>
                </a:lnTo>
                <a:lnTo>
                  <a:pt x="4019" y="14146"/>
                </a:lnTo>
                <a:lnTo>
                  <a:pt x="3767" y="14020"/>
                </a:lnTo>
                <a:lnTo>
                  <a:pt x="3474" y="13978"/>
                </a:lnTo>
                <a:lnTo>
                  <a:pt x="3140" y="13978"/>
                </a:lnTo>
                <a:lnTo>
                  <a:pt x="2763" y="14020"/>
                </a:lnTo>
                <a:lnTo>
                  <a:pt x="2386" y="14146"/>
                </a:lnTo>
                <a:lnTo>
                  <a:pt x="2010" y="14313"/>
                </a:lnTo>
                <a:lnTo>
                  <a:pt x="1633" y="14523"/>
                </a:lnTo>
                <a:lnTo>
                  <a:pt x="1256" y="14815"/>
                </a:lnTo>
                <a:lnTo>
                  <a:pt x="838" y="15192"/>
                </a:lnTo>
                <a:lnTo>
                  <a:pt x="545" y="15569"/>
                </a:lnTo>
                <a:lnTo>
                  <a:pt x="294" y="15987"/>
                </a:lnTo>
                <a:lnTo>
                  <a:pt x="85" y="16406"/>
                </a:lnTo>
                <a:lnTo>
                  <a:pt x="1" y="16782"/>
                </a:lnTo>
                <a:lnTo>
                  <a:pt x="1" y="17159"/>
                </a:lnTo>
                <a:lnTo>
                  <a:pt x="43" y="17494"/>
                </a:lnTo>
                <a:lnTo>
                  <a:pt x="127" y="17661"/>
                </a:lnTo>
                <a:lnTo>
                  <a:pt x="210" y="17787"/>
                </a:lnTo>
                <a:lnTo>
                  <a:pt x="336" y="17912"/>
                </a:lnTo>
                <a:lnTo>
                  <a:pt x="461" y="17996"/>
                </a:lnTo>
                <a:lnTo>
                  <a:pt x="754" y="18163"/>
                </a:lnTo>
                <a:lnTo>
                  <a:pt x="1131" y="18205"/>
                </a:lnTo>
                <a:lnTo>
                  <a:pt x="1508" y="18205"/>
                </a:lnTo>
                <a:lnTo>
                  <a:pt x="1968" y="18122"/>
                </a:lnTo>
                <a:lnTo>
                  <a:pt x="2386" y="17912"/>
                </a:lnTo>
                <a:lnTo>
                  <a:pt x="2847" y="17703"/>
                </a:lnTo>
                <a:lnTo>
                  <a:pt x="3265" y="17368"/>
                </a:lnTo>
                <a:lnTo>
                  <a:pt x="3558" y="17117"/>
                </a:lnTo>
                <a:lnTo>
                  <a:pt x="3809" y="16824"/>
                </a:lnTo>
                <a:lnTo>
                  <a:pt x="4019" y="16573"/>
                </a:lnTo>
                <a:lnTo>
                  <a:pt x="4186" y="16280"/>
                </a:lnTo>
                <a:lnTo>
                  <a:pt x="4311" y="15987"/>
                </a:lnTo>
                <a:lnTo>
                  <a:pt x="4437" y="15694"/>
                </a:lnTo>
                <a:lnTo>
                  <a:pt x="4479" y="15401"/>
                </a:lnTo>
                <a:lnTo>
                  <a:pt x="4521" y="15150"/>
                </a:lnTo>
                <a:lnTo>
                  <a:pt x="4521" y="7366"/>
                </a:lnTo>
                <a:lnTo>
                  <a:pt x="13016" y="5274"/>
                </a:lnTo>
                <a:lnTo>
                  <a:pt x="13016" y="12053"/>
                </a:lnTo>
                <a:lnTo>
                  <a:pt x="12765" y="11928"/>
                </a:lnTo>
                <a:lnTo>
                  <a:pt x="12430" y="11886"/>
                </a:lnTo>
                <a:lnTo>
                  <a:pt x="12096" y="11886"/>
                </a:lnTo>
                <a:lnTo>
                  <a:pt x="11761" y="11928"/>
                </a:lnTo>
                <a:lnTo>
                  <a:pt x="11384" y="12053"/>
                </a:lnTo>
                <a:lnTo>
                  <a:pt x="10966" y="12221"/>
                </a:lnTo>
                <a:lnTo>
                  <a:pt x="10589" y="12430"/>
                </a:lnTo>
                <a:lnTo>
                  <a:pt x="10212" y="12723"/>
                </a:lnTo>
                <a:lnTo>
                  <a:pt x="9836" y="13100"/>
                </a:lnTo>
                <a:lnTo>
                  <a:pt x="9501" y="13476"/>
                </a:lnTo>
                <a:lnTo>
                  <a:pt x="9250" y="13895"/>
                </a:lnTo>
                <a:lnTo>
                  <a:pt x="9082" y="14313"/>
                </a:lnTo>
                <a:lnTo>
                  <a:pt x="8999" y="14690"/>
                </a:lnTo>
                <a:lnTo>
                  <a:pt x="8957" y="15067"/>
                </a:lnTo>
                <a:lnTo>
                  <a:pt x="9041" y="15401"/>
                </a:lnTo>
                <a:lnTo>
                  <a:pt x="9124" y="15569"/>
                </a:lnTo>
                <a:lnTo>
                  <a:pt x="9208" y="15694"/>
                </a:lnTo>
                <a:lnTo>
                  <a:pt x="9333" y="15820"/>
                </a:lnTo>
                <a:lnTo>
                  <a:pt x="9459" y="15904"/>
                </a:lnTo>
                <a:lnTo>
                  <a:pt x="9752" y="16071"/>
                </a:lnTo>
                <a:lnTo>
                  <a:pt x="10129" y="16113"/>
                </a:lnTo>
                <a:lnTo>
                  <a:pt x="10505" y="16113"/>
                </a:lnTo>
                <a:lnTo>
                  <a:pt x="10924" y="16029"/>
                </a:lnTo>
                <a:lnTo>
                  <a:pt x="11384" y="15820"/>
                </a:lnTo>
                <a:lnTo>
                  <a:pt x="11803" y="15611"/>
                </a:lnTo>
                <a:lnTo>
                  <a:pt x="12263" y="15276"/>
                </a:lnTo>
                <a:lnTo>
                  <a:pt x="12514" y="15025"/>
                </a:lnTo>
                <a:lnTo>
                  <a:pt x="12765" y="14732"/>
                </a:lnTo>
                <a:lnTo>
                  <a:pt x="12974" y="14481"/>
                </a:lnTo>
                <a:lnTo>
                  <a:pt x="13184" y="14188"/>
                </a:lnTo>
                <a:lnTo>
                  <a:pt x="13309" y="13895"/>
                </a:lnTo>
                <a:lnTo>
                  <a:pt x="13435" y="13602"/>
                </a:lnTo>
                <a:lnTo>
                  <a:pt x="13477" y="13309"/>
                </a:lnTo>
                <a:lnTo>
                  <a:pt x="13518" y="13058"/>
                </a:lnTo>
                <a:lnTo>
                  <a:pt x="13477" y="2386"/>
                </a:lnTo>
                <a:lnTo>
                  <a:pt x="13477" y="1"/>
                </a:lnTo>
                <a:close/>
              </a:path>
            </a:pathLst>
          </a:custGeom>
          <a:solidFill>
            <a:srgbClr val="E9E2BE">
              <a:alpha val="385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8" name="Google Shape;368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title" idx="2"/>
          </p:nvPr>
        </p:nvSpPr>
        <p:spPr>
          <a:xfrm>
            <a:off x="2759484" y="2218083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46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1"/>
          </p:nvPr>
        </p:nvSpPr>
        <p:spPr>
          <a:xfrm>
            <a:off x="2759484" y="2921683"/>
            <a:ext cx="3074000" cy="7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ct val="4270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title" idx="3"/>
          </p:nvPr>
        </p:nvSpPr>
        <p:spPr>
          <a:xfrm>
            <a:off x="7897309" y="2218083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46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72" name="Google Shape;372;p13"/>
          <p:cNvSpPr txBox="1">
            <a:spLocks noGrp="1"/>
          </p:cNvSpPr>
          <p:nvPr>
            <p:ph type="subTitle" idx="4"/>
          </p:nvPr>
        </p:nvSpPr>
        <p:spPr>
          <a:xfrm>
            <a:off x="7897311" y="2921683"/>
            <a:ext cx="3074000" cy="7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ct val="4270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13"/>
          <p:cNvSpPr txBox="1">
            <a:spLocks noGrp="1"/>
          </p:cNvSpPr>
          <p:nvPr>
            <p:ph type="title" idx="5"/>
          </p:nvPr>
        </p:nvSpPr>
        <p:spPr>
          <a:xfrm>
            <a:off x="2759484" y="4183801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46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74" name="Google Shape;374;p13"/>
          <p:cNvSpPr txBox="1">
            <a:spLocks noGrp="1"/>
          </p:cNvSpPr>
          <p:nvPr>
            <p:ph type="subTitle" idx="6"/>
          </p:nvPr>
        </p:nvSpPr>
        <p:spPr>
          <a:xfrm>
            <a:off x="2759484" y="4887416"/>
            <a:ext cx="3074000" cy="7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ct val="4270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13"/>
          <p:cNvSpPr txBox="1">
            <a:spLocks noGrp="1"/>
          </p:cNvSpPr>
          <p:nvPr>
            <p:ph type="title" idx="7"/>
          </p:nvPr>
        </p:nvSpPr>
        <p:spPr>
          <a:xfrm>
            <a:off x="7897309" y="4183801"/>
            <a:ext cx="30740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465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76" name="Google Shape;376;p13"/>
          <p:cNvSpPr txBox="1">
            <a:spLocks noGrp="1"/>
          </p:cNvSpPr>
          <p:nvPr>
            <p:ph type="subTitle" idx="8"/>
          </p:nvPr>
        </p:nvSpPr>
        <p:spPr>
          <a:xfrm>
            <a:off x="7897311" y="4887416"/>
            <a:ext cx="3074000" cy="7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ct val="4270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ct val="4270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13"/>
          <p:cNvSpPr txBox="1">
            <a:spLocks noGrp="1"/>
          </p:cNvSpPr>
          <p:nvPr>
            <p:ph type="title" idx="9" hasCustomPrompt="1"/>
          </p:nvPr>
        </p:nvSpPr>
        <p:spPr>
          <a:xfrm>
            <a:off x="1165500" y="2231567"/>
            <a:ext cx="1397600" cy="139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5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78" name="Google Shape;378;p13"/>
          <p:cNvSpPr txBox="1">
            <a:spLocks noGrp="1"/>
          </p:cNvSpPr>
          <p:nvPr>
            <p:ph type="title" idx="13" hasCustomPrompt="1"/>
          </p:nvPr>
        </p:nvSpPr>
        <p:spPr>
          <a:xfrm>
            <a:off x="1165500" y="4204233"/>
            <a:ext cx="1397600" cy="139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5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79" name="Google Shape;379;p13"/>
          <p:cNvSpPr txBox="1">
            <a:spLocks noGrp="1"/>
          </p:cNvSpPr>
          <p:nvPr>
            <p:ph type="title" idx="14" hasCustomPrompt="1"/>
          </p:nvPr>
        </p:nvSpPr>
        <p:spPr>
          <a:xfrm>
            <a:off x="6299067" y="2231567"/>
            <a:ext cx="1397600" cy="139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5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80" name="Google Shape;380;p13"/>
          <p:cNvSpPr txBox="1">
            <a:spLocks noGrp="1"/>
          </p:cNvSpPr>
          <p:nvPr>
            <p:ph type="title" idx="15" hasCustomPrompt="1"/>
          </p:nvPr>
        </p:nvSpPr>
        <p:spPr>
          <a:xfrm>
            <a:off x="6299067" y="4204233"/>
            <a:ext cx="1397600" cy="139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335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81" name="Google Shape;381;p13"/>
          <p:cNvSpPr/>
          <p:nvPr/>
        </p:nvSpPr>
        <p:spPr>
          <a:xfrm>
            <a:off x="877" y="-13"/>
            <a:ext cx="938151" cy="946676"/>
          </a:xfrm>
          <a:custGeom>
            <a:avLst/>
            <a:gdLst/>
            <a:ahLst/>
            <a:cxnLst/>
            <a:rect l="l" t="t" r="r" b="b"/>
            <a:pathLst>
              <a:path w="32350" h="32644" extrusionOk="0">
                <a:moveTo>
                  <a:pt x="0" y="1"/>
                </a:moveTo>
                <a:lnTo>
                  <a:pt x="0" y="32644"/>
                </a:lnTo>
                <a:lnTo>
                  <a:pt x="32350" y="32644"/>
                </a:lnTo>
                <a:lnTo>
                  <a:pt x="32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2" name="Google Shape;382;p13"/>
          <p:cNvSpPr/>
          <p:nvPr/>
        </p:nvSpPr>
        <p:spPr>
          <a:xfrm>
            <a:off x="11252977" y="-13"/>
            <a:ext cx="938151" cy="946676"/>
          </a:xfrm>
          <a:custGeom>
            <a:avLst/>
            <a:gdLst/>
            <a:ahLst/>
            <a:cxnLst/>
            <a:rect l="l" t="t" r="r" b="b"/>
            <a:pathLst>
              <a:path w="32350" h="32644" extrusionOk="0">
                <a:moveTo>
                  <a:pt x="0" y="1"/>
                </a:moveTo>
                <a:lnTo>
                  <a:pt x="0" y="32644"/>
                </a:lnTo>
                <a:lnTo>
                  <a:pt x="32350" y="32644"/>
                </a:lnTo>
                <a:lnTo>
                  <a:pt x="32350" y="1"/>
                </a:lnTo>
                <a:close/>
              </a:path>
            </a:pathLst>
          </a:custGeom>
          <a:solidFill>
            <a:srgbClr val="FB4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3" name="Google Shape;383;p13"/>
          <p:cNvSpPr/>
          <p:nvPr/>
        </p:nvSpPr>
        <p:spPr>
          <a:xfrm>
            <a:off x="11252977" y="5927787"/>
            <a:ext cx="938151" cy="946676"/>
          </a:xfrm>
          <a:custGeom>
            <a:avLst/>
            <a:gdLst/>
            <a:ahLst/>
            <a:cxnLst/>
            <a:rect l="l" t="t" r="r" b="b"/>
            <a:pathLst>
              <a:path w="32350" h="32644" extrusionOk="0">
                <a:moveTo>
                  <a:pt x="0" y="1"/>
                </a:moveTo>
                <a:lnTo>
                  <a:pt x="0" y="32644"/>
                </a:lnTo>
                <a:lnTo>
                  <a:pt x="32350" y="32644"/>
                </a:lnTo>
                <a:lnTo>
                  <a:pt x="3235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13"/>
          <p:cNvSpPr/>
          <p:nvPr/>
        </p:nvSpPr>
        <p:spPr>
          <a:xfrm>
            <a:off x="877" y="5927787"/>
            <a:ext cx="938151" cy="946676"/>
          </a:xfrm>
          <a:custGeom>
            <a:avLst/>
            <a:gdLst/>
            <a:ahLst/>
            <a:cxnLst/>
            <a:rect l="l" t="t" r="r" b="b"/>
            <a:pathLst>
              <a:path w="32350" h="32644" extrusionOk="0">
                <a:moveTo>
                  <a:pt x="0" y="1"/>
                </a:moveTo>
                <a:lnTo>
                  <a:pt x="0" y="32644"/>
                </a:lnTo>
                <a:lnTo>
                  <a:pt x="32350" y="32644"/>
                </a:lnTo>
                <a:lnTo>
                  <a:pt x="3235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2022/12/11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Relationship Id="rId5" Type="http://schemas.openxmlformats.org/officeDocument/2006/relationships/image" Target="../media/image5.png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Relationship Id="rId5" Type="http://schemas.openxmlformats.org/officeDocument/2006/relationships/image" Target="../media/image5.pn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8118790"/>
          <p:cNvPicPr>
            <a:picLocks noChangeAspect="1"/>
          </p:cNvPicPr>
          <p:nvPr/>
        </p:nvPicPr>
        <p:blipFill>
          <a:blip r:embed="rId3"/>
          <a:srcRect r="7093"/>
          <a:stretch>
            <a:fillRect/>
          </a:stretch>
        </p:blipFill>
        <p:spPr>
          <a:xfrm>
            <a:off x="-5715" y="-1905"/>
            <a:ext cx="12197080" cy="6861810"/>
          </a:xfrm>
          <a:prstGeom prst="rect">
            <a:avLst/>
          </a:prstGeom>
        </p:spPr>
      </p:pic>
      <p:sp>
        <p:nvSpPr>
          <p:cNvPr id="2" name="文本框" descr="7b0a20202020227461726765744d6f64756c65223a202270726f636573734f6e6c696e65466f6e7473220a7d0a"/>
          <p:cNvSpPr txBox="1"/>
          <p:nvPr/>
        </p:nvSpPr>
        <p:spPr>
          <a:xfrm>
            <a:off x="802005" y="1680210"/>
            <a:ext cx="9225915" cy="1225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fontAlgn="base">
              <a:lnSpc>
                <a:spcPct val="120000"/>
              </a:lnSpc>
              <a:buClrTx/>
              <a:buSzTx/>
              <a:buFont typeface="微软雅黑" panose="020B0503020204020204" charset="-122"/>
            </a:pPr>
            <a:r>
              <a:rPr lang="en-US" sz="6600" b="0" i="0" dirty="0">
                <a:solidFill>
                  <a:srgbClr val="FFFF00"/>
                </a:solidFill>
                <a:effectLst/>
                <a:latin typeface="-apple-system"/>
              </a:rPr>
              <a:t>World Cup Fans System</a:t>
            </a:r>
            <a:endParaRPr lang="zh-CN" altLang="en-US" sz="4000" b="1" i="1" spc="3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97255" y="4472940"/>
            <a:ext cx="6096000" cy="11375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Team: Jinlang He  001531339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</a:t>
            </a:r>
            <a:r>
              <a:rPr lang="en-US" altLang="en-GB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Yuemei</a:t>
            </a: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Chen  002954427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Ming Cheng  002925270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897255" y="3976307"/>
            <a:ext cx="8039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flipH="1">
            <a:off x="0" y="0"/>
            <a:ext cx="12194540" cy="6858635"/>
          </a:xfrm>
          <a:prstGeom prst="rect">
            <a:avLst/>
          </a:prstGeom>
        </p:spPr>
      </p:pic>
      <p:grpSp>
        <p:nvGrpSpPr>
          <p:cNvPr id="16" name="明月设计9"/>
          <p:cNvGrpSpPr/>
          <p:nvPr/>
        </p:nvGrpSpPr>
        <p:grpSpPr>
          <a:xfrm>
            <a:off x="369570" y="6348095"/>
            <a:ext cx="403860" cy="132080"/>
            <a:chOff x="463" y="9997"/>
            <a:chExt cx="1237" cy="208"/>
          </a:xfrm>
        </p:grpSpPr>
        <p:cxnSp>
          <p:nvCxnSpPr>
            <p:cNvPr id="14" name="明月设计9-1"/>
            <p:cNvCxnSpPr/>
            <p:nvPr/>
          </p:nvCxnSpPr>
          <p:spPr>
            <a:xfrm>
              <a:off x="463" y="9997"/>
              <a:ext cx="1237" cy="0"/>
            </a:xfrm>
            <a:prstGeom prst="line">
              <a:avLst/>
            </a:prstGeom>
            <a:ln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明月设计9-2"/>
            <p:cNvCxnSpPr/>
            <p:nvPr/>
          </p:nvCxnSpPr>
          <p:spPr>
            <a:xfrm>
              <a:off x="463" y="10205"/>
              <a:ext cx="1237" cy="0"/>
            </a:xfrm>
            <a:prstGeom prst="line">
              <a:avLst/>
            </a:prstGeom>
            <a:ln>
              <a:solidFill>
                <a:schemeClr val="bg1"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/>
        </p:nvSpPr>
        <p:spPr>
          <a:xfrm>
            <a:off x="0" y="0"/>
            <a:ext cx="12194540" cy="6858000"/>
          </a:xfrm>
          <a:prstGeom prst="rect">
            <a:avLst/>
          </a:prstGeom>
          <a:gradFill>
            <a:gsLst>
              <a:gs pos="0">
                <a:srgbClr val="057941">
                  <a:alpha val="34000"/>
                </a:srgbClr>
              </a:gs>
              <a:gs pos="100000">
                <a:srgbClr val="057941">
                  <a:alpha val="66000"/>
                </a:srgbClr>
              </a:gs>
            </a:gsLst>
            <a:lin ang="10800000" scaled="0"/>
          </a:gradFill>
          <a:ln w="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06780" y="2004695"/>
            <a:ext cx="4892040" cy="41383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Jinlang He: 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Bar Enterprise, 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BarAssignManagerRole</a:t>
            </a: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TicketSaleRole&amp;AfterSaleRole</a:t>
            </a:r>
            <a:endParaRPr lang="en-US" altLang="en-GB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Yuemei</a:t>
            </a:r>
            <a:r>
              <a:rPr lang="en-US" altLang="en-GB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Chen: 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SystemAdminstorRole</a:t>
            </a: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  <a:r>
              <a:rPr lang="en-US" altLang="en-GB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CheerAngencyEnterprise</a:t>
            </a: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 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Ming Cheng:</a:t>
            </a:r>
            <a:endParaRPr lang="en-US" altLang="en-GB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WorldCupFansEnterprise</a:t>
            </a: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,</a:t>
            </a: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WCFManager</a:t>
            </a:r>
            <a:r>
              <a:rPr lang="en-US" altLang="en-GB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518920" y="488315"/>
            <a:ext cx="6395720" cy="700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lang="en-US" altLang="zh-CN" sz="3600" b="1" i="1" spc="300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Contribution</a:t>
            </a:r>
          </a:p>
        </p:txBody>
      </p:sp>
      <p:pic>
        <p:nvPicPr>
          <p:cNvPr id="11" name="图片 10" descr="8118790"/>
          <p:cNvPicPr>
            <a:picLocks noChangeAspect="1"/>
          </p:cNvPicPr>
          <p:nvPr/>
        </p:nvPicPr>
        <p:blipFill>
          <a:blip r:embed="rId5"/>
          <a:srcRect l="19440" t="35500" r="36812" b="27806"/>
          <a:stretch>
            <a:fillRect/>
          </a:stretch>
        </p:blipFill>
        <p:spPr>
          <a:xfrm>
            <a:off x="906780" y="604520"/>
            <a:ext cx="480060" cy="4686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811879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00" y="-1800"/>
            <a:ext cx="12204000" cy="6861600"/>
          </a:xfrm>
          <a:prstGeom prst="rect">
            <a:avLst/>
          </a:prstGeom>
        </p:spPr>
      </p:pic>
      <p:pic>
        <p:nvPicPr>
          <p:cNvPr id="6" name="图片 5" descr="8120877"/>
          <p:cNvPicPr>
            <a:picLocks noChangeAspect="1"/>
          </p:cNvPicPr>
          <p:nvPr/>
        </p:nvPicPr>
        <p:blipFill>
          <a:blip r:embed="rId4"/>
          <a:srcRect r="41233" b="11423"/>
          <a:stretch>
            <a:fillRect/>
          </a:stretch>
        </p:blipFill>
        <p:spPr>
          <a:xfrm>
            <a:off x="-215900" y="2530475"/>
            <a:ext cx="4708525" cy="432752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525270" y="433070"/>
            <a:ext cx="8966200" cy="9772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fontAlgn="base">
              <a:lnSpc>
                <a:spcPct val="120000"/>
              </a:lnSpc>
              <a:buClrTx/>
              <a:buSzTx/>
              <a:buFont typeface="微软雅黑" panose="020B0503020204020204" charset="-122"/>
            </a:pPr>
            <a:r>
              <a:rPr lang="zh-CN" altLang="en-US" sz="4800" b="1" i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Table of contents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3933825" y="2054860"/>
            <a:ext cx="4311015" cy="3781425"/>
            <a:chOff x="8956" y="3236"/>
            <a:chExt cx="6789" cy="5955"/>
          </a:xfrm>
        </p:grpSpPr>
        <p:sp>
          <p:nvSpPr>
            <p:cNvPr id="26" name="椭圆 25"/>
            <p:cNvSpPr>
              <a:spLocks noChangeAspect="1"/>
            </p:cNvSpPr>
            <p:nvPr/>
          </p:nvSpPr>
          <p:spPr>
            <a:xfrm>
              <a:off x="8956" y="3236"/>
              <a:ext cx="1134" cy="1134"/>
            </a:xfrm>
            <a:prstGeom prst="ellipse">
              <a:avLst/>
            </a:prstGeom>
            <a:solidFill>
              <a:srgbClr val="F1A4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258" y="3357"/>
              <a:ext cx="548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GB" sz="2800">
                  <a:solidFill>
                    <a:schemeClr val="bg1"/>
                  </a:solidFill>
                  <a:sym typeface="+mn-ea"/>
                </a:rPr>
                <a:t>Introduction</a:t>
              </a:r>
              <a:endParaRPr lang="en-US" altLang="en-GB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42" name="椭圆 41"/>
            <p:cNvSpPr>
              <a:spLocks noChangeAspect="1"/>
            </p:cNvSpPr>
            <p:nvPr/>
          </p:nvSpPr>
          <p:spPr>
            <a:xfrm>
              <a:off x="8956" y="5537"/>
              <a:ext cx="1134" cy="113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>
                  <a:solidFill>
                    <a:srgbClr val="F1A437"/>
                  </a:solidFill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10258" y="5698"/>
              <a:ext cx="548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GB" sz="2800">
                  <a:solidFill>
                    <a:schemeClr val="bg1"/>
                  </a:solidFill>
                  <a:sym typeface="+mn-ea"/>
                </a:rPr>
                <a:t>Model</a:t>
              </a:r>
              <a:endParaRPr lang="en-US" altLang="en-GB" sz="2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  <p:sp>
          <p:nvSpPr>
            <p:cNvPr id="15" name="椭圆 14"/>
            <p:cNvSpPr>
              <a:spLocks noChangeAspect="1"/>
            </p:cNvSpPr>
            <p:nvPr/>
          </p:nvSpPr>
          <p:spPr>
            <a:xfrm>
              <a:off x="8956" y="8057"/>
              <a:ext cx="1134" cy="1134"/>
            </a:xfrm>
            <a:prstGeom prst="ellipse">
              <a:avLst/>
            </a:prstGeom>
            <a:solidFill>
              <a:srgbClr val="F1A4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400">
                  <a:latin typeface="微软雅黑" panose="020B0503020204020204" charset="-122"/>
                  <a:ea typeface="微软雅黑" panose="020B0503020204020204" charset="-122"/>
                </a:rPr>
                <a:t>03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0258" y="8178"/>
              <a:ext cx="548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en-US" altLang="en-GB" sz="2800">
                  <a:solidFill>
                    <a:schemeClr val="bg1"/>
                  </a:solidFill>
                  <a:sym typeface="+mn-ea"/>
                </a:rPr>
                <a:t>Class Diagram</a:t>
              </a:r>
            </a:p>
          </p:txBody>
        </p:sp>
      </p:grpSp>
      <p:sp>
        <p:nvSpPr>
          <p:cNvPr id="46" name="椭圆 45"/>
          <p:cNvSpPr>
            <a:spLocks noChangeAspect="1"/>
          </p:cNvSpPr>
          <p:nvPr/>
        </p:nvSpPr>
        <p:spPr>
          <a:xfrm>
            <a:off x="7654290" y="2054860"/>
            <a:ext cx="720090" cy="72009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400">
                <a:solidFill>
                  <a:srgbClr val="F1A437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04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8481060" y="2131695"/>
            <a:ext cx="34842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sz="2800">
                <a:solidFill>
                  <a:schemeClr val="bg1"/>
                </a:solidFill>
                <a:sym typeface="+mn-ea"/>
              </a:rPr>
              <a:t>Sequence Diagram</a:t>
            </a:r>
            <a:endParaRPr lang="en-US" altLang="en-GB" sz="28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>
            <a:off x="7654290" y="3515995"/>
            <a:ext cx="720090" cy="720090"/>
          </a:xfrm>
          <a:prstGeom prst="ellipse">
            <a:avLst/>
          </a:prstGeom>
          <a:solidFill>
            <a:srgbClr val="F1A4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05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8481060" y="3618230"/>
            <a:ext cx="34842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sz="2800">
                <a:solidFill>
                  <a:schemeClr val="bg1"/>
                </a:solidFill>
                <a:sym typeface="+mn-ea"/>
              </a:rPr>
              <a:t>contribution</a:t>
            </a:r>
            <a:endParaRPr lang="en-US" altLang="en-GB" sz="28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>
            <a:off x="7654290" y="5116195"/>
            <a:ext cx="720090" cy="72009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2400">
                <a:solidFill>
                  <a:srgbClr val="F1A437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06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8481060" y="5193030"/>
            <a:ext cx="34842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en-US" altLang="en-GB" sz="2800">
                <a:solidFill>
                  <a:schemeClr val="bg1"/>
                </a:solidFill>
                <a:sym typeface="+mn-ea"/>
              </a:rPr>
              <a:t>Run Demo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811879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00" y="-1800"/>
            <a:ext cx="12204000" cy="6861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29883" y="320040"/>
            <a:ext cx="11532235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906780" y="496570"/>
            <a:ext cx="5519420" cy="645160"/>
            <a:chOff x="868" y="622"/>
            <a:chExt cx="8692" cy="1016"/>
          </a:xfrm>
        </p:grpSpPr>
        <p:sp>
          <p:nvSpPr>
            <p:cNvPr id="8" name="文本框 7"/>
            <p:cNvSpPr txBox="1"/>
            <p:nvPr/>
          </p:nvSpPr>
          <p:spPr>
            <a:xfrm>
              <a:off x="1647" y="622"/>
              <a:ext cx="7913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600" b="1" i="1" spc="300" dirty="0">
                  <a:solidFill>
                    <a:srgbClr val="057941"/>
                  </a:solidFill>
                  <a:effectLst/>
                  <a:latin typeface="+mj-lt"/>
                  <a:ea typeface="OPPOSans B" panose="00020600040101010101" charset="-122"/>
                  <a:cs typeface="+mj-lt"/>
                  <a:sym typeface="+mn-ea"/>
                </a:rPr>
                <a:t>Introduction</a:t>
              </a:r>
            </a:p>
          </p:txBody>
        </p:sp>
        <p:pic>
          <p:nvPicPr>
            <p:cNvPr id="9" name="图片 8" descr="8118790"/>
            <p:cNvPicPr>
              <a:picLocks noChangeAspect="1"/>
            </p:cNvPicPr>
            <p:nvPr/>
          </p:nvPicPr>
          <p:blipFill>
            <a:blip r:embed="rId4"/>
            <a:srcRect l="19440" t="35500" r="36812" b="27806"/>
            <a:stretch>
              <a:fillRect/>
            </a:stretch>
          </p:blipFill>
          <p:spPr>
            <a:xfrm>
              <a:off x="868" y="792"/>
              <a:ext cx="756" cy="738"/>
            </a:xfrm>
            <a:prstGeom prst="rect">
              <a:avLst/>
            </a:prstGeom>
          </p:spPr>
        </p:pic>
      </p:grpSp>
      <p:pic>
        <p:nvPicPr>
          <p:cNvPr id="7" name="图片 6" descr="soccer-players-action-professional-stadium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85215" y="3586480"/>
            <a:ext cx="10022205" cy="184594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85215" y="2004695"/>
            <a:ext cx="10022205" cy="8043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0" i="0" dirty="0">
                <a:solidFill>
                  <a:srgbClr val="24292F"/>
                </a:solidFill>
                <a:effectLst/>
                <a:latin typeface="-apple-system"/>
              </a:rPr>
              <a:t>This system is designed to provide service for soccer fans during the 2022 World Cup by arranging game-watching events.</a:t>
            </a:r>
            <a:endParaRPr lang="zh-CN" altLang="en-US" sz="2000" dirty="0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811879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00" y="-1800"/>
            <a:ext cx="12204000" cy="6861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29883" y="320040"/>
            <a:ext cx="11532235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明月设计9"/>
          <p:cNvSpPr/>
          <p:nvPr/>
        </p:nvSpPr>
        <p:spPr>
          <a:xfrm>
            <a:off x="1136015" y="2191385"/>
            <a:ext cx="5194935" cy="3377565"/>
          </a:xfrm>
          <a:prstGeom prst="rect">
            <a:avLst/>
          </a:prstGeom>
          <a:solidFill>
            <a:srgbClr val="FCFDF7"/>
          </a:solidFill>
          <a:ln w="12700" cap="flat" cmpd="sng" algn="ctr">
            <a:noFill/>
            <a:prstDash val="solid"/>
            <a:miter lim="800000"/>
          </a:ln>
          <a:effectLst>
            <a:outerShdw blurRad="330200" dist="177800" dir="5400000" algn="t" rotWithShape="0">
              <a:srgbClr val="3556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endParaRPr lang="zh-CN" altLang="en-US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99515" y="1314450"/>
            <a:ext cx="83439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2400">
                <a:sym typeface="+mn-ea"/>
              </a:rPr>
              <a:t>Our system consists of </a:t>
            </a:r>
            <a:r>
              <a:rPr sz="2400">
                <a:solidFill>
                  <a:srgbClr val="057941"/>
                </a:solidFill>
                <a:sym typeface="+mn-ea"/>
              </a:rPr>
              <a:t>4</a:t>
            </a:r>
            <a:r>
              <a:rPr sz="2400">
                <a:sym typeface="+mn-ea"/>
              </a:rPr>
              <a:t> Enterprises: 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527810" y="2831465"/>
            <a:ext cx="6096000" cy="21837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n"/>
            </a:pPr>
            <a:r>
              <a:rPr lang="en-GB" sz="2400" b="1">
                <a:solidFill>
                  <a:srgbClr val="057941"/>
                </a:solidFill>
                <a:sym typeface="+mn-ea"/>
              </a:rPr>
              <a:t>BarEnterprise</a:t>
            </a:r>
          </a:p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n"/>
            </a:pPr>
            <a:r>
              <a:rPr lang="en-GB" sz="2400" b="1">
                <a:solidFill>
                  <a:srgbClr val="057941"/>
                </a:solidFill>
                <a:sym typeface="+mn-ea"/>
              </a:rPr>
              <a:t>CheerAgency</a:t>
            </a:r>
          </a:p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n"/>
            </a:pPr>
            <a:r>
              <a:rPr lang="en-GB" sz="2400" b="1">
                <a:solidFill>
                  <a:srgbClr val="057941"/>
                </a:solidFill>
                <a:sym typeface="+mn-ea"/>
              </a:rPr>
              <a:t>WorldCupFansClub</a:t>
            </a:r>
          </a:p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Font typeface="Wingdings" panose="05000000000000000000" charset="0"/>
              <a:buChar char="n"/>
            </a:pPr>
            <a:r>
              <a:rPr lang="en-GB" sz="2400" b="1">
                <a:solidFill>
                  <a:srgbClr val="057941"/>
                </a:solidFill>
                <a:sym typeface="+mn-ea"/>
              </a:rPr>
              <a:t>Population</a:t>
            </a:r>
          </a:p>
        </p:txBody>
      </p:sp>
      <p:grpSp>
        <p:nvGrpSpPr>
          <p:cNvPr id="13" name="明月设计9"/>
          <p:cNvGrpSpPr/>
          <p:nvPr/>
        </p:nvGrpSpPr>
        <p:grpSpPr>
          <a:xfrm>
            <a:off x="4589780" y="1377950"/>
            <a:ext cx="7488555" cy="4709160"/>
            <a:chOff x="5908" y="1268"/>
            <a:chExt cx="13384" cy="8416"/>
          </a:xfrm>
        </p:grpSpPr>
        <p:sp>
          <p:nvSpPr>
            <p:cNvPr id="163841" name="明月设计9-1"/>
            <p:cNvSpPr/>
            <p:nvPr/>
          </p:nvSpPr>
          <p:spPr>
            <a:xfrm flipH="1">
              <a:off x="9025" y="1268"/>
              <a:ext cx="8995" cy="8417"/>
            </a:xfrm>
            <a:custGeom>
              <a:avLst/>
              <a:gdLst/>
              <a:ahLst/>
              <a:cxnLst>
                <a:cxn ang="0">
                  <a:pos x="77" y="2493994"/>
                </a:cxn>
                <a:cxn ang="0">
                  <a:pos x="2788086" y="0"/>
                </a:cxn>
                <a:cxn ang="0">
                  <a:pos x="5712055" y="2493994"/>
                </a:cxn>
                <a:cxn ang="0">
                  <a:pos x="2856066" y="5344153"/>
                </a:cxn>
                <a:cxn ang="0">
                  <a:pos x="77" y="2493994"/>
                </a:cxn>
              </a:cxnLst>
              <a:rect l="0" t="0" r="0" b="0"/>
              <a:pathLst>
                <a:path w="5712055" h="5344153">
                  <a:moveTo>
                    <a:pt x="20767" y="2498510"/>
                  </a:moveTo>
                  <a:cubicBezTo>
                    <a:pt x="-120344" y="1607818"/>
                    <a:pt x="448138" y="0"/>
                    <a:pt x="2019744" y="0"/>
                  </a:cubicBezTo>
                  <a:cubicBezTo>
                    <a:pt x="3591350" y="0"/>
                    <a:pt x="5712055" y="926905"/>
                    <a:pt x="5712055" y="2498510"/>
                  </a:cubicBezTo>
                  <a:cubicBezTo>
                    <a:pt x="5712055" y="4070115"/>
                    <a:pt x="4438017" y="5344153"/>
                    <a:pt x="2866411" y="5344153"/>
                  </a:cubicBezTo>
                  <a:cubicBezTo>
                    <a:pt x="1294805" y="5344153"/>
                    <a:pt x="161878" y="3389202"/>
                    <a:pt x="20767" y="2498510"/>
                  </a:cubicBezTo>
                  <a:close/>
                </a:path>
              </a:pathLst>
            </a:custGeom>
            <a:gradFill>
              <a:gsLst>
                <a:gs pos="0">
                  <a:srgbClr val="ABC846">
                    <a:alpha val="100000"/>
                  </a:srgbClr>
                </a:gs>
                <a:gs pos="71000">
                  <a:srgbClr val="436A00">
                    <a:alpha val="100000"/>
                  </a:srgbClr>
                </a:gs>
              </a:gsLst>
              <a:lin ang="0" scaled="0"/>
            </a:gradFill>
            <a:ln w="12700">
              <a:noFill/>
            </a:ln>
          </p:spPr>
          <p:txBody>
            <a:bodyPr/>
            <a:lstStyle/>
            <a:p>
              <a:endParaRPr lang="zh-CN" altLang="en-US">
                <a:cs typeface="微软雅黑" panose="020B0503020204020204" charset="-122"/>
              </a:endParaRPr>
            </a:p>
          </p:txBody>
        </p:sp>
        <p:pic>
          <p:nvPicPr>
            <p:cNvPr id="163864" name="明月设计9-2"/>
            <p:cNvPicPr>
              <a:picLocks noChangeAspect="1"/>
            </p:cNvPicPr>
            <p:nvPr/>
          </p:nvPicPr>
          <p:blipFill>
            <a:blip r:embed="rId4"/>
            <a:srcRect l="6932" t="14423" r="6508" b="13432"/>
            <a:stretch>
              <a:fillRect/>
            </a:stretch>
          </p:blipFill>
          <p:spPr>
            <a:xfrm>
              <a:off x="5908" y="1488"/>
              <a:ext cx="13385" cy="8057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63865" name="明月设计9-3" descr="F:\LM\素材\足球\pexels-yahye-abdi-10512973.jpgpexels-yahye-abdi-10512973"/>
            <p:cNvPicPr/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9657" y="3498"/>
              <a:ext cx="5804" cy="387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63866" name="组合 46"/>
            <p:cNvGrpSpPr/>
            <p:nvPr/>
          </p:nvGrpSpPr>
          <p:grpSpPr>
            <a:xfrm>
              <a:off x="15278" y="4485"/>
              <a:ext cx="3087" cy="3943"/>
              <a:chOff x="9701578" y="2784823"/>
              <a:chExt cx="1959578" cy="2503904"/>
            </a:xfrm>
          </p:grpSpPr>
          <p:pic>
            <p:nvPicPr>
              <p:cNvPr id="163867" name="明月设计9-4"/>
              <p:cNvPicPr>
                <a:picLocks noChangeAspect="1"/>
              </p:cNvPicPr>
              <p:nvPr/>
            </p:nvPicPr>
            <p:blipFill>
              <a:blip r:embed="rId6"/>
              <a:srcRect l="36482" t="21799" r="36435" b="20525"/>
              <a:stretch>
                <a:fillRect/>
              </a:stretch>
            </p:blipFill>
            <p:spPr>
              <a:xfrm>
                <a:off x="9701578" y="2784823"/>
                <a:ext cx="1959578" cy="250390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52" name="明月设计9-5"/>
              <p:cNvSpPr/>
              <p:nvPr/>
            </p:nvSpPr>
            <p:spPr>
              <a:xfrm>
                <a:off x="9921152" y="3027208"/>
                <a:ext cx="1501472" cy="1955151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trike="noStrike" noProof="1">
                  <a:cs typeface="微软雅黑" panose="020B0503020204020204" charset="-122"/>
                </a:endParaRPr>
              </a:p>
            </p:txBody>
          </p:sp>
          <p:pic>
            <p:nvPicPr>
              <p:cNvPr id="163869" name="明月设计9-6" descr="F:\LM\素材\足球\pexels-pixabay-159698.jpgpexels-pixabay-159698"/>
              <p:cNvPicPr/>
              <p:nvPr/>
            </p:nvPicPr>
            <p:blipFill>
              <a:blip r:embed="rId7"/>
              <a:srcRect/>
              <a:stretch>
                <a:fillRect/>
              </a:stretch>
            </p:blipFill>
            <p:spPr>
              <a:xfrm>
                <a:off x="9920543" y="3027433"/>
                <a:ext cx="1501021" cy="1954855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grpSp>
          <p:nvGrpSpPr>
            <p:cNvPr id="163870" name="组合 53"/>
            <p:cNvGrpSpPr/>
            <p:nvPr/>
          </p:nvGrpSpPr>
          <p:grpSpPr>
            <a:xfrm>
              <a:off x="14535" y="5718"/>
              <a:ext cx="1535" cy="2767"/>
              <a:chOff x="9230086" y="3567199"/>
              <a:chExt cx="973685" cy="1757384"/>
            </a:xfrm>
          </p:grpSpPr>
          <p:pic>
            <p:nvPicPr>
              <p:cNvPr id="163871" name="明月设计9-7"/>
              <p:cNvPicPr>
                <a:picLocks noChangeAspect="1"/>
              </p:cNvPicPr>
              <p:nvPr/>
            </p:nvPicPr>
            <p:blipFill>
              <a:blip r:embed="rId8"/>
              <a:srcRect l="39246" t="8572" r="39140" b="4723"/>
              <a:stretch>
                <a:fillRect/>
              </a:stretch>
            </p:blipFill>
            <p:spPr>
              <a:xfrm>
                <a:off x="9230086" y="3567199"/>
                <a:ext cx="973685" cy="1757384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56" name="明月设计9-8"/>
              <p:cNvSpPr/>
              <p:nvPr/>
            </p:nvSpPr>
            <p:spPr>
              <a:xfrm>
                <a:off x="9376156" y="3804552"/>
                <a:ext cx="674282" cy="1248484"/>
              </a:xfrm>
              <a:prstGeom prst="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trike="noStrike" noProof="1">
                  <a:cs typeface="微软雅黑" panose="020B0503020204020204" charset="-122"/>
                </a:endParaRPr>
              </a:p>
            </p:txBody>
          </p:sp>
          <p:pic>
            <p:nvPicPr>
              <p:cNvPr id="163873" name="明月设计9-9" descr="F:\LM\素材\足球\pexels-luis-henrique-4219812.jpgpexels-luis-henrique-4219812"/>
              <p:cNvPicPr/>
              <p:nvPr/>
            </p:nvPicPr>
            <p:blipFill>
              <a:blip r:embed="rId9"/>
              <a:srcRect r="57356"/>
              <a:stretch>
                <a:fillRect/>
              </a:stretch>
            </p:blipFill>
            <p:spPr>
              <a:xfrm>
                <a:off x="9375980" y="3804692"/>
                <a:ext cx="674285" cy="1247791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</p:grp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811879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00" y="-1800"/>
            <a:ext cx="12204000" cy="6861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29883" y="320040"/>
            <a:ext cx="11532235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4"/>
          <a:stretch>
            <a:fillRect/>
          </a:stretch>
        </p:blipFill>
        <p:spPr>
          <a:xfrm>
            <a:off x="1010285" y="1276350"/>
            <a:ext cx="10172700" cy="49771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1401445" y="557530"/>
            <a:ext cx="6395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600" b="1" i="1" spc="300" dirty="0">
                <a:solidFill>
                  <a:srgbClr val="057941"/>
                </a:solidFill>
                <a:effectLst/>
                <a:latin typeface="+mj-lt"/>
                <a:ea typeface="OPPOSans B" panose="00020600040101010101" charset="-122"/>
                <a:cs typeface="+mj-lt"/>
                <a:sym typeface="+mn-ea"/>
              </a:rPr>
              <a:t>Model Explanation</a:t>
            </a:r>
          </a:p>
        </p:txBody>
      </p:sp>
      <p:pic>
        <p:nvPicPr>
          <p:cNvPr id="9" name="图片 8" descr="8118790"/>
          <p:cNvPicPr>
            <a:picLocks noChangeAspect="1"/>
          </p:cNvPicPr>
          <p:nvPr/>
        </p:nvPicPr>
        <p:blipFill>
          <a:blip r:embed="rId5"/>
          <a:srcRect l="19440" t="35500" r="36812" b="27806"/>
          <a:stretch>
            <a:fillRect/>
          </a:stretch>
        </p:blipFill>
        <p:spPr>
          <a:xfrm>
            <a:off x="906780" y="604520"/>
            <a:ext cx="480060" cy="46863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81187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00" y="-1800"/>
            <a:ext cx="12204000" cy="6861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29883" y="320040"/>
            <a:ext cx="11532235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401445" y="471170"/>
            <a:ext cx="6395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600" b="1" i="1" spc="300" dirty="0">
                <a:solidFill>
                  <a:srgbClr val="057941"/>
                </a:solidFill>
                <a:effectLst/>
                <a:latin typeface="+mj-lt"/>
                <a:ea typeface="OPPOSans B" panose="00020600040101010101" charset="-122"/>
                <a:cs typeface="+mj-lt"/>
                <a:sym typeface="+mn-ea"/>
              </a:rPr>
              <a:t>Class Diagram</a:t>
            </a:r>
          </a:p>
        </p:txBody>
      </p:sp>
      <p:pic>
        <p:nvPicPr>
          <p:cNvPr id="9" name="图片 8" descr="8118790"/>
          <p:cNvPicPr>
            <a:picLocks noChangeAspect="1"/>
          </p:cNvPicPr>
          <p:nvPr/>
        </p:nvPicPr>
        <p:blipFill>
          <a:blip r:embed="rId5"/>
          <a:srcRect l="19440" t="35500" r="36812" b="27806"/>
          <a:stretch>
            <a:fillRect/>
          </a:stretch>
        </p:blipFill>
        <p:spPr>
          <a:xfrm>
            <a:off x="906780" y="604520"/>
            <a:ext cx="480060" cy="46863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rcRect l="6815" b="11200"/>
          <a:stretch>
            <a:fillRect/>
          </a:stretch>
        </p:blipFill>
        <p:spPr>
          <a:xfrm>
            <a:off x="1401445" y="977691"/>
            <a:ext cx="9149715" cy="53136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811879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00" y="-1800"/>
            <a:ext cx="12204000" cy="6861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29883" y="320040"/>
            <a:ext cx="11532235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401445" y="542290"/>
            <a:ext cx="6395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600" b="1" i="1" spc="300" dirty="0">
                <a:solidFill>
                  <a:srgbClr val="057941"/>
                </a:solidFill>
                <a:effectLst/>
                <a:latin typeface="+mj-lt"/>
                <a:ea typeface="OPPOSans B" panose="00020600040101010101" charset="-122"/>
                <a:cs typeface="+mj-lt"/>
                <a:sym typeface="+mn-ea"/>
              </a:rPr>
              <a:t>Sequence Diagram</a:t>
            </a:r>
          </a:p>
        </p:txBody>
      </p:sp>
      <p:pic>
        <p:nvPicPr>
          <p:cNvPr id="9" name="图片 8" descr="8118790"/>
          <p:cNvPicPr>
            <a:picLocks noChangeAspect="1"/>
          </p:cNvPicPr>
          <p:nvPr/>
        </p:nvPicPr>
        <p:blipFill>
          <a:blip r:embed="rId4"/>
          <a:srcRect l="19440" t="35500" r="36812" b="27806"/>
          <a:stretch>
            <a:fillRect/>
          </a:stretch>
        </p:blipFill>
        <p:spPr>
          <a:xfrm>
            <a:off x="906780" y="604520"/>
            <a:ext cx="480060" cy="468630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826770" y="3258185"/>
            <a:ext cx="2588895" cy="504190"/>
          </a:xfrm>
          <a:prstGeom prst="roundRect">
            <a:avLst>
              <a:gd name="adj" fmla="val 50000"/>
            </a:avLst>
          </a:prstGeom>
          <a:solidFill>
            <a:srgbClr val="006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6" name="Text Box 0"/>
          <p:cNvSpPr txBox="1"/>
          <p:nvPr/>
        </p:nvSpPr>
        <p:spPr>
          <a:xfrm>
            <a:off x="932180" y="3263900"/>
            <a:ext cx="2974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</a:rPr>
              <a:t>Add New Game</a:t>
            </a:r>
          </a:p>
        </p:txBody>
      </p:sp>
      <p:pic>
        <p:nvPicPr>
          <p:cNvPr id="12" name="图片 11" descr="AddNewGame"/>
          <p:cNvPicPr>
            <a:picLocks noChangeAspect="1"/>
          </p:cNvPicPr>
          <p:nvPr/>
        </p:nvPicPr>
        <p:blipFill>
          <a:blip r:embed="rId5"/>
          <a:srcRect r="11059"/>
          <a:stretch>
            <a:fillRect/>
          </a:stretch>
        </p:blipFill>
        <p:spPr>
          <a:xfrm>
            <a:off x="4018915" y="1349375"/>
            <a:ext cx="4369435" cy="508762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81187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00" y="-1800"/>
            <a:ext cx="12204000" cy="6861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29883" y="320040"/>
            <a:ext cx="11532235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401445" y="552450"/>
            <a:ext cx="6395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600" b="1" i="1" spc="300" dirty="0">
                <a:solidFill>
                  <a:srgbClr val="057941"/>
                </a:solidFill>
                <a:effectLst/>
                <a:latin typeface="+mj-lt"/>
                <a:ea typeface="OPPOSans B" panose="00020600040101010101" charset="-122"/>
                <a:cs typeface="+mj-lt"/>
                <a:sym typeface="+mn-ea"/>
              </a:rPr>
              <a:t>Sequence Diagram</a:t>
            </a:r>
          </a:p>
        </p:txBody>
      </p:sp>
      <p:pic>
        <p:nvPicPr>
          <p:cNvPr id="9" name="图片 8" descr="8118790"/>
          <p:cNvPicPr>
            <a:picLocks noChangeAspect="1"/>
          </p:cNvPicPr>
          <p:nvPr/>
        </p:nvPicPr>
        <p:blipFill>
          <a:blip r:embed="rId5"/>
          <a:srcRect l="19440" t="35500" r="36812" b="27806"/>
          <a:stretch>
            <a:fillRect/>
          </a:stretch>
        </p:blipFill>
        <p:spPr>
          <a:xfrm>
            <a:off x="906780" y="604520"/>
            <a:ext cx="480060" cy="468630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823560" y="3263900"/>
            <a:ext cx="2675958" cy="468630"/>
          </a:xfrm>
          <a:prstGeom prst="roundRect">
            <a:avLst>
              <a:gd name="adj" fmla="val 50000"/>
            </a:avLst>
          </a:prstGeom>
          <a:solidFill>
            <a:srgbClr val="006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6" name="Text Box 0"/>
          <p:cNvSpPr txBox="1"/>
          <p:nvPr/>
        </p:nvSpPr>
        <p:spPr>
          <a:xfrm>
            <a:off x="932179" y="3263900"/>
            <a:ext cx="2507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</a:rPr>
              <a:t>BarAssignment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2" name="图片 1" descr="BarAssign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5400" y="1266825"/>
            <a:ext cx="5147945" cy="522795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81187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00" y="-1800"/>
            <a:ext cx="12204000" cy="6861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29883" y="320040"/>
            <a:ext cx="11532235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401445" y="532130"/>
            <a:ext cx="63957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3600" b="1" i="1" spc="300" dirty="0">
                <a:solidFill>
                  <a:srgbClr val="057941"/>
                </a:solidFill>
                <a:effectLst/>
                <a:latin typeface="+mj-lt"/>
                <a:ea typeface="OPPOSans B" panose="00020600040101010101" charset="-122"/>
                <a:cs typeface="+mj-lt"/>
                <a:sym typeface="+mn-ea"/>
              </a:rPr>
              <a:t>Sequence Diagram</a:t>
            </a:r>
          </a:p>
        </p:txBody>
      </p:sp>
      <p:pic>
        <p:nvPicPr>
          <p:cNvPr id="9" name="图片 8" descr="8118790"/>
          <p:cNvPicPr>
            <a:picLocks noChangeAspect="1"/>
          </p:cNvPicPr>
          <p:nvPr/>
        </p:nvPicPr>
        <p:blipFill>
          <a:blip r:embed="rId5"/>
          <a:srcRect l="19440" t="35500" r="36812" b="27806"/>
          <a:stretch>
            <a:fillRect/>
          </a:stretch>
        </p:blipFill>
        <p:spPr>
          <a:xfrm>
            <a:off x="906780" y="604520"/>
            <a:ext cx="480060" cy="468630"/>
          </a:xfrm>
          <a:prstGeom prst="rect">
            <a:avLst/>
          </a:prstGeom>
        </p:spPr>
      </p:pic>
      <p:sp>
        <p:nvSpPr>
          <p:cNvPr id="11" name="矩形: 圆角 10"/>
          <p:cNvSpPr/>
          <p:nvPr/>
        </p:nvSpPr>
        <p:spPr>
          <a:xfrm>
            <a:off x="826770" y="3258185"/>
            <a:ext cx="2044065" cy="504190"/>
          </a:xfrm>
          <a:prstGeom prst="roundRect">
            <a:avLst>
              <a:gd name="adj" fmla="val 50000"/>
            </a:avLst>
          </a:prstGeom>
          <a:solidFill>
            <a:srgbClr val="0069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6" name="Text Box 0"/>
          <p:cNvSpPr txBox="1"/>
          <p:nvPr/>
        </p:nvSpPr>
        <p:spPr>
          <a:xfrm>
            <a:off x="957580" y="3263900"/>
            <a:ext cx="1831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</a:rPr>
              <a:t>BuyTicket</a:t>
            </a:r>
          </a:p>
        </p:txBody>
      </p:sp>
      <p:pic>
        <p:nvPicPr>
          <p:cNvPr id="3" name="图片 2" descr="BuyTicket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3325" y="1266190"/>
            <a:ext cx="6164580" cy="51682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jb3VudCI6MTMsImhkaWQiOiI2YjU2ZDUwM2NmNmM5NjdjOGQ5MzJkMTNlOGI0ODI0NiIsInVzZXJDb3VudCI6MTN9"/>
  <p:tag name="KSO_WPP_MARK_KEY" val="f444b0fd-b4f1-40f8-9bc9-0e5f9085684d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108</Words>
  <Application>Microsoft Macintosh PowerPoint</Application>
  <PresentationFormat>Widescreen</PresentationFormat>
  <Paragraphs>42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微软雅黑</vt:lpstr>
      <vt:lpstr>Wingdings</vt:lpstr>
      <vt:lpstr>-apple-system</vt:lpstr>
      <vt:lpstr>Arial</vt:lpstr>
      <vt:lpstr>Calibri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pers770</cp:lastModifiedBy>
  <cp:revision>177</cp:revision>
  <dcterms:created xsi:type="dcterms:W3CDTF">2019-06-19T02:08:00Z</dcterms:created>
  <dcterms:modified xsi:type="dcterms:W3CDTF">2022-12-11T22:44:30Z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BB11097AE87A47ECA93B3FC0290163D7</vt:lpwstr>
  </property>
  <property fmtid="{D5CDD505-2E9C-101B-9397-08002B2CF9AE}" pid="4" name="KSOTemplateUUID">
    <vt:lpwstr>v1.0_mb_n48swp58IJfNz/XLnF1KTg==</vt:lpwstr>
  </property>
</Properties>
</file>